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1" r:id="rId11"/>
    <p:sldId id="262" r:id="rId12"/>
    <p:sldId id="269" r:id="rId13"/>
    <p:sldId id="270" r:id="rId14"/>
    <p:sldId id="273" r:id="rId15"/>
    <p:sldId id="272" r:id="rId16"/>
    <p:sldId id="271" r:id="rId17"/>
    <p:sldId id="274" r:id="rId18"/>
    <p:sldId id="275" r:id="rId19"/>
    <p:sldId id="276" r:id="rId20"/>
    <p:sldId id="277" r:id="rId21"/>
    <p:sldId id="257" r:id="rId22"/>
    <p:sldId id="258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4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B0F26-605A-4AB8-BE10-D5D01E8A8731}" type="datetimeFigureOut">
              <a:rPr lang="pl-PL" smtClean="0"/>
              <a:t>2018-12-06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71482-C0E8-4B9B-98CD-19B0A6C083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50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1482-C0E8-4B9B-98CD-19B0A6C0834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13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44BE-42BE-427D-9650-0405EE3AA981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6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A44A-EB37-47D2-8C18-F7BC3B961616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59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456A-A0C2-4695-9CEF-FBDBD2F396E9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9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01F9-DBE4-4B41-A41C-98C94291D281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50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E575-8DD2-4465-867E-FA002C41A87C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8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1D88-BF19-4F4B-9B01-B65A77A1AC88}" type="datetime1">
              <a:rPr lang="pl-PL" smtClean="0"/>
              <a:t>2018-12-06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12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FEC3-99F9-4AD9-936C-3F88654CD42D}" type="datetime1">
              <a:rPr lang="pl-PL" smtClean="0"/>
              <a:t>2018-12-06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44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17E5-9A3C-4A8D-8212-E94350574542}" type="datetime1">
              <a:rPr lang="pl-PL" smtClean="0"/>
              <a:t>2018-12-06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439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CB1F-D704-42DA-B2F8-3531A108AFC3}" type="datetime1">
              <a:rPr lang="pl-PL" smtClean="0"/>
              <a:t>2018-12-06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40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F328-E65D-4042-9D05-64557888BFAB}" type="datetime1">
              <a:rPr lang="pl-PL" smtClean="0"/>
              <a:t>2018-12-06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46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937E-612F-4C74-A353-5BB90D7B8257}" type="datetime1">
              <a:rPr lang="pl-PL" smtClean="0"/>
              <a:t>2018-12-06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13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55B6F-C0EC-4777-B751-65F5EB4D9BED}" type="datetime1">
              <a:rPr lang="pl-PL" smtClean="0"/>
              <a:t>2018-12-06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B22-CEEF-4C64-9BB2-167293D28D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dsubsidence-unesco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://www.pk-is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ps19.esa.int/" TargetMode="External"/><Relationship Id="rId2" Type="http://schemas.openxmlformats.org/officeDocument/2006/relationships/hyperlink" Target="http://jisdm2019.survey.ntua.g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k-ism.org/blo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sols2020.org/tisols2020" TargetMode="External"/><Relationship Id="rId2" Type="http://schemas.openxmlformats.org/officeDocument/2006/relationships/hyperlink" Target="https://ism2019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hyperlink" Target="http://www.ism-minesurvey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k-ism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Polski Komitet</a:t>
            </a:r>
            <a:br>
              <a:rPr lang="pl-PL" dirty="0" smtClean="0"/>
            </a:br>
            <a:r>
              <a:rPr lang="pl-PL" dirty="0" smtClean="0"/>
              <a:t>International </a:t>
            </a:r>
            <a:r>
              <a:rPr lang="pl-PL" dirty="0" err="1" smtClean="0"/>
              <a:t>Society</a:t>
            </a:r>
            <a:r>
              <a:rPr lang="pl-PL" dirty="0" smtClean="0"/>
              <a:t> For </a:t>
            </a:r>
            <a:r>
              <a:rPr lang="pl-PL" dirty="0" err="1" smtClean="0"/>
              <a:t>Mine</a:t>
            </a:r>
            <a:r>
              <a:rPr lang="pl-PL" dirty="0" smtClean="0"/>
              <a:t> </a:t>
            </a:r>
            <a:r>
              <a:rPr lang="pl-PL" dirty="0" err="1" smtClean="0"/>
              <a:t>Surveying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Sprawozdanie z działalności </a:t>
            </a:r>
          </a:p>
          <a:p>
            <a:r>
              <a:rPr lang="pl-PL" dirty="0" smtClean="0"/>
              <a:t>2015-2018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35" y="4429919"/>
            <a:ext cx="1530099" cy="149352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1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9" y="341958"/>
            <a:ext cx="4510794" cy="6014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04" y="908501"/>
            <a:ext cx="6390968" cy="4793226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11163178" y="6054598"/>
            <a:ext cx="607633" cy="30175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4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ISM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167"/>
          <a:stretch/>
        </p:blipFill>
        <p:spPr>
          <a:xfrm>
            <a:off x="1914526" y="1123442"/>
            <a:ext cx="9860756" cy="55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479"/>
          <a:stretch/>
        </p:blipFill>
        <p:spPr>
          <a:xfrm>
            <a:off x="1397794" y="1222843"/>
            <a:ext cx="9396412" cy="53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Beijing/</a:t>
            </a:r>
            <a:r>
              <a:rPr lang="pl-PL" b="1" dirty="0" err="1" smtClean="0"/>
              <a:t>Praha</a:t>
            </a:r>
            <a:r>
              <a:rPr lang="pl-PL" b="1" dirty="0" smtClean="0"/>
              <a:t> 2015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19. listopad 2018</a:t>
            </a:r>
            <a:endParaRPr lang="pl-PL" dirty="0"/>
          </a:p>
        </p:txBody>
      </p:sp>
      <p:pic>
        <p:nvPicPr>
          <p:cNvPr id="5" name="图片 13" descr="http://news.cumtb.edu.cn/uploadfile/article/uploadfile/201510/2015102308484025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1966912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7" descr="http://news.cumtb.edu.cn/uploadfile/article/uploadfile/201510/201510230846588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450" y="1266825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Prezydium ISM (</a:t>
            </a:r>
            <a:r>
              <a:rPr lang="pl-PL" b="1" dirty="0" err="1" smtClean="0"/>
              <a:t>Trondheim</a:t>
            </a:r>
            <a:r>
              <a:rPr lang="pl-PL" b="1" dirty="0" smtClean="0"/>
              <a:t> 2017)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7" y="1426964"/>
            <a:ext cx="4936332" cy="370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3621" y="3040859"/>
            <a:ext cx="3800472" cy="25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167"/>
          <a:stretch/>
        </p:blipFill>
        <p:spPr>
          <a:xfrm>
            <a:off x="659607" y="127000"/>
            <a:ext cx="10972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Kongres - koszty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375"/>
          <a:stretch/>
        </p:blipFill>
        <p:spPr>
          <a:xfrm>
            <a:off x="2686050" y="1512583"/>
            <a:ext cx="9196388" cy="520889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1030668" y="5755355"/>
            <a:ext cx="607633" cy="30175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24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Kontakty z organizacjami międzynarodowymi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167" b="3750"/>
          <a:stretch/>
        </p:blipFill>
        <p:spPr>
          <a:xfrm>
            <a:off x="2821780" y="1832676"/>
            <a:ext cx="8760619" cy="4768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868" y="1438517"/>
            <a:ext cx="328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hlinkClick r:id="rId3"/>
              </a:rPr>
              <a:t>www.landsubsidence-unesco.org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40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375" b="3334"/>
          <a:stretch/>
        </p:blipFill>
        <p:spPr>
          <a:xfrm>
            <a:off x="2822490" y="1850230"/>
            <a:ext cx="8759910" cy="47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2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Działalność krajowa PK-ISM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Regularne, kwartalne zebrania Prezydium</a:t>
            </a:r>
          </a:p>
          <a:p>
            <a:r>
              <a:rPr lang="pl-PL" dirty="0" smtClean="0"/>
              <a:t>Współudział w organizacji krajowych konferencji i szkoleń</a:t>
            </a:r>
          </a:p>
          <a:p>
            <a:r>
              <a:rPr lang="pl-PL" dirty="0" smtClean="0"/>
              <a:t>Udział członków PK ISM w krajowych gremiach (istotnych dla całej społeczności mierniczych górniczych)</a:t>
            </a:r>
          </a:p>
          <a:p>
            <a:r>
              <a:rPr lang="pl-PL" dirty="0" smtClean="0"/>
              <a:t>Założenie i prowadzenie strony internetowej </a:t>
            </a:r>
            <a:r>
              <a:rPr lang="pl-PL" dirty="0" smtClean="0">
                <a:hlinkClick r:id="rId2"/>
              </a:rPr>
              <a:t>www.pk-ism.org</a:t>
            </a:r>
            <a:endParaRPr lang="pl-PL" dirty="0" smtClean="0"/>
          </a:p>
          <a:p>
            <a:r>
              <a:rPr lang="pl-PL" dirty="0" smtClean="0"/>
              <a:t>Organizacja 3 Forum Dyskusyjnego 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10017105" y="2294849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181303" y="3762370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6376066" y="4240218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8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FIG </a:t>
            </a:r>
            <a:r>
              <a:rPr lang="pl-PL" dirty="0" err="1" smtClean="0"/>
              <a:t>Commission</a:t>
            </a:r>
            <a:r>
              <a:rPr lang="pl-PL" dirty="0" smtClean="0"/>
              <a:t> 6, WG 6.1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479" b="3229"/>
          <a:stretch/>
        </p:blipFill>
        <p:spPr>
          <a:xfrm>
            <a:off x="2621756" y="1747859"/>
            <a:ext cx="8960644" cy="4888686"/>
          </a:xfrm>
          <a:prstGeom prst="rect">
            <a:avLst/>
          </a:prstGeom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1030668" y="5755355"/>
            <a:ext cx="607633" cy="30175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728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Zapowiedzi nadchodzących konferencji i innych wydarzeń naukowych</a:t>
            </a:r>
            <a:endParaRPr lang="pl-PL" dirty="0"/>
          </a:p>
        </p:txBody>
      </p:sp>
      <p:sp>
        <p:nvSpPr>
          <p:cNvPr id="4" name="Rectangle 3"/>
          <p:cNvSpPr/>
          <p:nvPr/>
        </p:nvSpPr>
        <p:spPr>
          <a:xfrm>
            <a:off x="3325270" y="608144"/>
            <a:ext cx="6096000" cy="61143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4th Joint International Symposium on Deformation Monitoring (JISDM)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 15 – 17, 2019, Athens, Greece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http://jisdm2019.survey.ntua.gr</a:t>
            </a:r>
            <a:r>
              <a:rPr lang="en-US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pl-PL" u="sng" dirty="0" smtClean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24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 Living Planet </a:t>
            </a:r>
            <a:r>
              <a:rPr lang="pl-PL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Symposium</a:t>
            </a:r>
            <a:endParaRPr lang="pl-PL" b="1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 13-17 , 2019, Milan, Italy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pl-P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lps19.esa.int</a:t>
            </a:r>
            <a:endParaRPr lang="pl-PL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Forum Dyskusyjne Mierniczych Górniczych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Czerwiec 5 – 7, 2019, Iwkowa, Polska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pl-PL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http://pk-ism.org/blog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2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cd.</a:t>
            </a:r>
            <a:endParaRPr lang="pl-PL" dirty="0"/>
          </a:p>
        </p:txBody>
      </p:sp>
      <p:sp>
        <p:nvSpPr>
          <p:cNvPr id="5" name="Rectangle 4"/>
          <p:cNvSpPr/>
          <p:nvPr/>
        </p:nvSpPr>
        <p:spPr>
          <a:xfrm>
            <a:off x="3142389" y="768240"/>
            <a:ext cx="6096000" cy="5347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 &amp; Geo Science-2019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August 12-13, 2019, Prague, Czech Republic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pl-PL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https://scientificfederation.com/earth-science-2019/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 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Congress for Mine Surveying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26-30, 2019, Irkutsk, Russia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https://ism2019.com/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 Dni Miernictwa Górniczego i Ochrony Terenów Górniczych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Październik </a:t>
            </a:r>
            <a:r>
              <a:rPr lang="pl-PL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17-19, </a:t>
            </a:r>
            <a:r>
              <a:rPr lang="pl-PL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2019, Ustroń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endParaRPr lang="pl-PL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Tenth Int. Symposium on land Subsidence - TISOLS 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April</a:t>
            </a:r>
            <a:r>
              <a:rPr lang="pl-PL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 – 24 2020, Gouda, Delft/ </a:t>
            </a:r>
            <a:r>
              <a:rPr lang="pl-PL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Netherlands</a:t>
            </a:r>
            <a:endParaRPr lang="pl-PL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https://www.tisols2020.org/tisols2020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4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Działalność międzynarodowa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Udział w pracach ISM (Prezydium i Komisji), </a:t>
            </a:r>
          </a:p>
          <a:p>
            <a:pPr marL="0" indent="0">
              <a:buNone/>
            </a:pPr>
            <a:r>
              <a:rPr lang="pl-PL" u="sng" dirty="0" smtClean="0">
                <a:hlinkClick r:id="rId2"/>
              </a:rPr>
              <a:t>www.ism-minesurveying.org</a:t>
            </a:r>
            <a:endParaRPr lang="pl-PL" dirty="0" smtClean="0"/>
          </a:p>
          <a:p>
            <a:r>
              <a:rPr lang="pl-PL" dirty="0" smtClean="0"/>
              <a:t>Organizacja corocznych posiedzeń Komisji 4</a:t>
            </a:r>
          </a:p>
          <a:p>
            <a:r>
              <a:rPr lang="pl-PL" dirty="0"/>
              <a:t>Udział członków PK-ISM w kongresie ISM (2016 Brisbane/Australia</a:t>
            </a:r>
            <a:r>
              <a:rPr lang="pl-PL" dirty="0" smtClean="0"/>
              <a:t>)</a:t>
            </a:r>
          </a:p>
          <a:p>
            <a:r>
              <a:rPr lang="pl-PL" dirty="0" smtClean="0"/>
              <a:t>Kongres ISM w Irkucku 2019 (plany)</a:t>
            </a:r>
          </a:p>
          <a:p>
            <a:r>
              <a:rPr lang="pl-PL" dirty="0" smtClean="0"/>
              <a:t>Nawiązywanie współpracy z innymi organizacjami międzynarodowymi</a:t>
            </a:r>
          </a:p>
          <a:p>
            <a:r>
              <a:rPr lang="pl-PL" dirty="0" smtClean="0"/>
              <a:t>Planowane wydarzenia krajowe i międzynarodowe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8419179" y="2311405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9028779" y="4942686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1353800" y="4464838"/>
            <a:ext cx="501445" cy="4778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3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Krajowe konferencje 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sp>
        <p:nvSpPr>
          <p:cNvPr id="3" name="TextBox 2"/>
          <p:cNvSpPr txBox="1"/>
          <p:nvPr/>
        </p:nvSpPr>
        <p:spPr>
          <a:xfrm>
            <a:off x="838200" y="1834699"/>
            <a:ext cx="10777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 smtClean="0"/>
              <a:t>Dni Miernictwa Górniczego i Ochrony Terenów Górniczych 2015 (Krynica), 2017 (Ustroń)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 smtClean="0"/>
              <a:t>Dni Ochrony Środowiska na Terenach Górniczych 2016 (Ustroń), 2018 (Szczyrk)</a:t>
            </a:r>
            <a:endParaRPr lang="pl-PL" sz="2800" dirty="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05306" y="5279923"/>
            <a:ext cx="607633" cy="30175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8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Strona internetowa PK-ISM</a:t>
            </a:r>
            <a:endParaRPr lang="pl-P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</a:t>
            </a:r>
            <a:r>
              <a:rPr lang="pl-PL" dirty="0" smtClean="0"/>
              <a:t>ziała od 2017 r pod adresem: </a:t>
            </a:r>
            <a:r>
              <a:rPr lang="pl-PL" dirty="0" smtClean="0">
                <a:hlinkClick r:id="rId2"/>
              </a:rPr>
              <a:t>www.pk-ism.org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548" r="986" b="3484"/>
          <a:stretch/>
        </p:blipFill>
        <p:spPr>
          <a:xfrm>
            <a:off x="1663617" y="2329334"/>
            <a:ext cx="7911035" cy="43428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99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Zakładka: Blog/Aktualności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584" r="1063" b="3438"/>
          <a:stretch/>
        </p:blipFill>
        <p:spPr>
          <a:xfrm>
            <a:off x="1593057" y="1865277"/>
            <a:ext cx="8722519" cy="479269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32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Zakładka: Forum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917" r="933" b="3438"/>
          <a:stretch/>
        </p:blipFill>
        <p:spPr>
          <a:xfrm>
            <a:off x="1535906" y="1374647"/>
            <a:ext cx="9944100" cy="52476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29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Zakladka</a:t>
            </a:r>
            <a:r>
              <a:rPr lang="pl-PL" dirty="0" smtClean="0"/>
              <a:t>: prawo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021" r="803" b="3021"/>
          <a:stretch/>
        </p:blipFill>
        <p:spPr>
          <a:xfrm>
            <a:off x="2193130" y="1730636"/>
            <a:ext cx="9301163" cy="492019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1218493" y="5872854"/>
            <a:ext cx="607633" cy="30175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14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3</a:t>
            </a:r>
            <a:r>
              <a:rPr lang="pl-PL" b="1" dirty="0" smtClean="0"/>
              <a:t> Forum Dyskusyjne Mierniczych Górniczych</a:t>
            </a:r>
            <a:endParaRPr lang="pl-PL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19. listopad 2018</a:t>
            </a:r>
            <a:endParaRPr lang="pl-P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809" t="12291" r="11480" b="6875"/>
          <a:stretch/>
        </p:blipFill>
        <p:spPr>
          <a:xfrm>
            <a:off x="4650582" y="1555608"/>
            <a:ext cx="7479506" cy="4800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669" y="1928813"/>
            <a:ext cx="319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Iwkowa, </a:t>
            </a:r>
          </a:p>
          <a:p>
            <a:r>
              <a:rPr lang="pl-PL" sz="2800" b="1" dirty="0" smtClean="0"/>
              <a:t>7-9.czerwiec 2018</a:t>
            </a:r>
            <a:endParaRPr lang="pl-PL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69" y="3121045"/>
            <a:ext cx="319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44 uczestników, </a:t>
            </a:r>
          </a:p>
        </p:txBody>
      </p:sp>
    </p:spTree>
    <p:extLst>
      <p:ext uri="{BB962C8B-B14F-4D97-AF65-F5344CB8AC3E}">
        <p14:creationId xmlns:p14="http://schemas.microsoft.com/office/powerpoint/2010/main" val="40108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295</Words>
  <Application>Microsoft Office PowerPoint</Application>
  <PresentationFormat>Widescreen</PresentationFormat>
  <Paragraphs>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Polski Komitet International Society For Mine Surveying</vt:lpstr>
      <vt:lpstr>Działalność krajowa PK-ISM</vt:lpstr>
      <vt:lpstr>Działalność międzynarodowa</vt:lpstr>
      <vt:lpstr>Krajowe konferencje </vt:lpstr>
      <vt:lpstr>Strona internetowa PK-ISM</vt:lpstr>
      <vt:lpstr>Zakładka: Blog/Aktualności</vt:lpstr>
      <vt:lpstr>Zakładka: Forum</vt:lpstr>
      <vt:lpstr>Zakladka: prawo</vt:lpstr>
      <vt:lpstr>3 Forum Dyskusyjne Mierniczych Górniczych</vt:lpstr>
      <vt:lpstr>PowerPoint Presentation</vt:lpstr>
      <vt:lpstr>PowerPoint Presentation</vt:lpstr>
      <vt:lpstr>ISM</vt:lpstr>
      <vt:lpstr>PowerPoint Presentation</vt:lpstr>
      <vt:lpstr>Beijing/Praha 2015</vt:lpstr>
      <vt:lpstr>Prezydium ISM (Trondheim 2017)</vt:lpstr>
      <vt:lpstr>PowerPoint Presentation</vt:lpstr>
      <vt:lpstr>Kongres - koszty</vt:lpstr>
      <vt:lpstr>Kontakty z organizacjami międzynarodowymi</vt:lpstr>
      <vt:lpstr>PowerPoint Presentation</vt:lpstr>
      <vt:lpstr>FIG Commission 6, WG 6.1</vt:lpstr>
      <vt:lpstr>Zapowiedzi nadchodzących konferencji i innych wydarzeń naukowych</vt:lpstr>
      <vt:lpstr>cd.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 K</dc:title>
  <dc:creator>Rysiek Hejmanowski</dc:creator>
  <cp:lastModifiedBy>Rysiek Hejmanowski</cp:lastModifiedBy>
  <cp:revision>17</cp:revision>
  <dcterms:created xsi:type="dcterms:W3CDTF">2018-11-18T15:15:09Z</dcterms:created>
  <dcterms:modified xsi:type="dcterms:W3CDTF">2018-12-06T10:25:48Z</dcterms:modified>
</cp:coreProperties>
</file>